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</p:sldIdLst>
  <p:sldSz cx="12192000" cy="6858000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0CB1D-1FD3-466E-8AFA-7B831B5A3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CF8554-6525-4AFC-949C-3223C8384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2AD46-75B3-46C8-831F-3524B6C8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B63D5-2762-49A0-AB45-E419CF97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A7C58-3BA9-43A5-B9DA-9E417D623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88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5909E-4AC5-4FBF-97F0-71DC7AAC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E62547-EF21-4530-A092-A843892BF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45DF6-0D98-47C9-94DC-5EF929E7C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6D5D7B-1430-487F-B83F-FB597023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3B068C-96A5-4F4A-B2E6-80E8B8BF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49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A6E1CD-C991-47DB-92DF-DD790565A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3273B0-FF72-446C-99C7-E5078A698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A8854A-C306-4DC9-BDE8-8514D80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1696A-B38C-4274-AF0B-9A4D5F45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9A4BEF-0687-4650-B65C-F437BB75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64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11FFA-B6D5-41E9-9558-F4EC8268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F7891D-86A9-4963-B3F5-DEAB5C452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B7B263-7954-4B0E-8047-FD7A4D255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549C82-7B68-4101-8238-1E65C871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40B41-3440-4438-81A5-AEC7C852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78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C6C3C-BE59-40CC-8430-3B394D76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C96721-CC15-477C-B00E-A1033D7EF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91EB63-30FC-4EE7-8E10-0D399573E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B895F2-FF99-4DFC-91F3-43428825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D01069-B478-48B3-9687-D8C1523B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78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9CFF9-FE9D-4315-A392-85A1D23A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E40B78-58CC-46C4-9CB6-8CB9079C7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71D079-BBE7-472C-B525-F8ADF1A2E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7C260-43B9-4CD4-BD63-1CDA0241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42F923-8ED5-4575-B1BC-DBC1964F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A1407C-8B6D-4718-8CF3-7EF5FEA8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36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80DE3-79E3-453C-9294-D4A7FB4F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A6B2C5-A6EB-4015-AF65-736BFDD51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5CEB4D-5ACA-4150-8F5A-AC3965652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6F5181-4061-400A-A629-3AEF0F05D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A4132B9-FD6E-499E-952C-E5A9AD38E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F17948-CC22-448D-8D69-4E7B5CAE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E15C301-8515-409A-B62D-6308FB20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A2EEC0-A0E2-4DD3-A65B-BA01BA2C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74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F2B49-5D2A-42F7-B5C6-8DF1E50B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8CE8D84-B813-408B-BF5B-A705D9CE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033239-E18B-4795-BA87-04CA6A63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1FC8AD-58B8-429E-A7E9-2F09D94F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9BE2B58-73F5-418B-AFF1-A86887DC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5F504CE-768D-47F0-84E6-5619B308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1C4A3B-E77D-4EC5-9AA3-AD9A1E1B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36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E0931-D757-4665-B4F0-ED9F21B0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01A9AB-75C3-49A0-AA74-F4CC6865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AC03C5-634B-4380-B3E0-45A9D0B3E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719EBC-3D1E-46BB-BD3E-1BB6422BD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6A6809-89A5-4E52-86BA-B3B76782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C24903-E47A-4DF1-A523-C04C0278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93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8F303-9DF2-402D-921A-FB1429A8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4A8332-09F0-494B-B7D0-910697EB1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6562A0-60EC-4B3D-AA34-4BB1276D1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401A40-7BF6-42F1-BE33-1D042545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091144-BE26-47C4-9A01-DC80FC92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DDA4C1-0316-46DC-B969-02247E13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81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B6B56B-8907-4FD3-AB3F-16F3D389E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DEDC8D-F607-4253-A4CC-6D4D6B6A7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C523C6-57D6-4B2F-B5C0-DEE64F130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EFB23-F3D4-4A94-88C6-0AF53C98DBB0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34B8D7-5CA7-4A71-A936-60ABED06C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4D104-62C8-4E0A-9EA7-6CC2E976C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1222-ACB3-4540-A230-13E81E8AC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67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26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1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12.svg"/><Relationship Id="rId5" Type="http://schemas.openxmlformats.org/officeDocument/2006/relationships/image" Target="../media/image24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4" Type="http://schemas.openxmlformats.org/officeDocument/2006/relationships/image" Target="../media/image23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2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2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F436BEE-8940-4961-BABD-2E1381E276F1}"/>
              </a:ext>
            </a:extLst>
          </p:cNvPr>
          <p:cNvSpPr txBox="1"/>
          <p:nvPr/>
        </p:nvSpPr>
        <p:spPr>
          <a:xfrm>
            <a:off x="478970" y="631371"/>
            <a:ext cx="1157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L’accueil de loisirs les Filous met le Cap sur l’Europe, pour célébrer les JO 2024</a:t>
            </a:r>
          </a:p>
          <a:p>
            <a:pPr algn="ctr"/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Britannic Bold" panose="020B0903060703020204" pitchFamily="34" charset="0"/>
              </a:rPr>
              <a:t>Du 08 au 26 juillet puis du 19 au 30 août 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On se retrouve tous ensemble, parents et enfants, pour la </a:t>
            </a:r>
            <a:r>
              <a:rPr lang="fr-FR" sz="2000" u="sng" dirty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Fête du Sport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, à Lubersac le 26 Juillet dès 16h30 !</a:t>
            </a:r>
          </a:p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0AF05B-CB5A-4B0B-86A7-1E3303A2981D}"/>
              </a:ext>
            </a:extLst>
          </p:cNvPr>
          <p:cNvSpPr txBox="1"/>
          <p:nvPr/>
        </p:nvSpPr>
        <p:spPr>
          <a:xfrm>
            <a:off x="3102428" y="4245429"/>
            <a:ext cx="1469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Tous les </a:t>
            </a:r>
            <a:r>
              <a:rPr lang="fr-FR" b="1" dirty="0"/>
              <a:t>Mardis</a:t>
            </a:r>
            <a:r>
              <a:rPr lang="fr-FR" dirty="0"/>
              <a:t> c’est piscine à Pompadour 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DE106B7-7E3C-47E0-BD8C-E11EF4D9DCD3}"/>
              </a:ext>
            </a:extLst>
          </p:cNvPr>
          <p:cNvSpPr txBox="1"/>
          <p:nvPr/>
        </p:nvSpPr>
        <p:spPr>
          <a:xfrm>
            <a:off x="521795" y="2452655"/>
            <a:ext cx="2362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10 Juillet </a:t>
            </a:r>
            <a:r>
              <a:rPr lang="fr-FR" dirty="0"/>
              <a:t>: Journée à Lubersac </a:t>
            </a:r>
          </a:p>
          <a:p>
            <a:pPr algn="ctr"/>
            <a:r>
              <a:rPr lang="fr-FR" dirty="0"/>
              <a:t>Au programme : Exposition sur les JO </a:t>
            </a:r>
          </a:p>
          <a:p>
            <a:pPr algn="ctr"/>
            <a:r>
              <a:rPr lang="fr-FR" dirty="0"/>
              <a:t>à la médiathèque </a:t>
            </a:r>
            <a:br>
              <a:rPr lang="fr-FR" dirty="0"/>
            </a:br>
            <a:r>
              <a:rPr lang="fr-FR" dirty="0"/>
              <a:t>et piscine !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042EA-A74F-4130-84DB-F1B46F0FBD7C}"/>
              </a:ext>
            </a:extLst>
          </p:cNvPr>
          <p:cNvSpPr txBox="1"/>
          <p:nvPr/>
        </p:nvSpPr>
        <p:spPr>
          <a:xfrm>
            <a:off x="0" y="154517"/>
            <a:ext cx="2393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Britannic Bold" panose="020B0903060703020204" pitchFamily="34" charset="0"/>
              </a:rPr>
              <a:t>GROUPE DES MOYENS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B251C0-0DF1-4EC5-B480-91E64034487C}"/>
              </a:ext>
            </a:extLst>
          </p:cNvPr>
          <p:cNvSpPr txBox="1"/>
          <p:nvPr/>
        </p:nvSpPr>
        <p:spPr>
          <a:xfrm>
            <a:off x="8323237" y="2212978"/>
            <a:ext cx="3133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Séjour au Camping de la Vézère</a:t>
            </a:r>
          </a:p>
          <a:p>
            <a:pPr algn="ctr"/>
            <a:r>
              <a:rPr lang="fr-FR" dirty="0"/>
              <a:t>Les </a:t>
            </a:r>
            <a:r>
              <a:rPr lang="fr-FR" b="1" dirty="0"/>
              <a:t>11 et 12 Juillet</a:t>
            </a:r>
          </a:p>
          <a:p>
            <a:pPr algn="ctr"/>
            <a:r>
              <a:rPr lang="fr-FR" dirty="0"/>
              <a:t>(réservation à partir du 18 juin)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D009886-D43E-40DD-B856-DE2CD14C51AC}"/>
              </a:ext>
            </a:extLst>
          </p:cNvPr>
          <p:cNvSpPr txBox="1"/>
          <p:nvPr/>
        </p:nvSpPr>
        <p:spPr>
          <a:xfrm>
            <a:off x="9633856" y="4535391"/>
            <a:ext cx="1883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23 Juillet</a:t>
            </a:r>
            <a:endParaRPr lang="fr-FR" dirty="0"/>
          </a:p>
          <a:p>
            <a:pPr algn="ctr"/>
            <a:r>
              <a:rPr lang="fr-FR" dirty="0"/>
              <a:t>On explore l’hippodrome de Pompadour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D023275-F7DC-42A5-B9ED-F8F6792031F5}"/>
              </a:ext>
            </a:extLst>
          </p:cNvPr>
          <p:cNvSpPr txBox="1"/>
          <p:nvPr/>
        </p:nvSpPr>
        <p:spPr>
          <a:xfrm>
            <a:off x="6324602" y="4010638"/>
            <a:ext cx="1883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25 Juillet </a:t>
            </a:r>
          </a:p>
          <a:p>
            <a:pPr algn="ctr"/>
            <a:r>
              <a:rPr lang="fr-FR" dirty="0"/>
              <a:t>Démo Africaine grâce à l’intervention du CADA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1AEA22-699C-45A5-B917-EC1171B33316}"/>
              </a:ext>
            </a:extLst>
          </p:cNvPr>
          <p:cNvSpPr txBox="1"/>
          <p:nvPr/>
        </p:nvSpPr>
        <p:spPr>
          <a:xfrm>
            <a:off x="4887687" y="2754086"/>
            <a:ext cx="188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18 Juillet</a:t>
            </a:r>
            <a:r>
              <a:rPr lang="fr-FR" dirty="0"/>
              <a:t> Initiation Pêche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0A8983A-DD12-4DFB-BE3F-01255147EA6E}"/>
              </a:ext>
            </a:extLst>
          </p:cNvPr>
          <p:cNvSpPr txBox="1"/>
          <p:nvPr/>
        </p:nvSpPr>
        <p:spPr>
          <a:xfrm>
            <a:off x="195942" y="4735286"/>
            <a:ext cx="2175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 la recherche des anneaux olympiques perdus !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E0558DB-474C-498A-8C40-AAE68FE9830F}"/>
              </a:ext>
            </a:extLst>
          </p:cNvPr>
          <p:cNvSpPr txBox="1"/>
          <p:nvPr/>
        </p:nvSpPr>
        <p:spPr>
          <a:xfrm>
            <a:off x="10123714" y="3657600"/>
            <a:ext cx="171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Mascotte des JO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93B816A-4691-4C8B-9C54-8848EBAAA716}"/>
              </a:ext>
            </a:extLst>
          </p:cNvPr>
          <p:cNvSpPr txBox="1"/>
          <p:nvPr/>
        </p:nvSpPr>
        <p:spPr>
          <a:xfrm>
            <a:off x="3057753" y="2143589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On part en balade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50D1FB7-C0E1-4503-9901-9A943F8EAD5C}"/>
              </a:ext>
            </a:extLst>
          </p:cNvPr>
          <p:cNvSpPr txBox="1"/>
          <p:nvPr/>
        </p:nvSpPr>
        <p:spPr>
          <a:xfrm>
            <a:off x="7307490" y="3391437"/>
            <a:ext cx="13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Grands Jeux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7D406FE-4675-479C-A01A-20DF98773B62}"/>
              </a:ext>
            </a:extLst>
          </p:cNvPr>
          <p:cNvSpPr txBox="1"/>
          <p:nvPr/>
        </p:nvSpPr>
        <p:spPr>
          <a:xfrm>
            <a:off x="4887686" y="5573486"/>
            <a:ext cx="115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Bricolage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971162C-E3A2-4CFC-AFAB-F1640099EE1B}"/>
              </a:ext>
            </a:extLst>
          </p:cNvPr>
          <p:cNvSpPr txBox="1"/>
          <p:nvPr/>
        </p:nvSpPr>
        <p:spPr>
          <a:xfrm>
            <a:off x="0" y="6297420"/>
            <a:ext cx="1199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Le programme est susceptible de varier selon la météo, l’envie des enfants, un coup de génie des animateurs ou autres impératifs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362C71C-2A40-4D01-8F66-E9A957346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1" y="542411"/>
            <a:ext cx="1338941" cy="100367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19D40538-A987-4646-9C8B-C5E84A888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108" y="5792330"/>
            <a:ext cx="677892" cy="1065670"/>
          </a:xfrm>
          <a:prstGeom prst="rect">
            <a:avLst/>
          </a:prstGeom>
        </p:spPr>
      </p:pic>
      <p:pic>
        <p:nvPicPr>
          <p:cNvPr id="29" name="Graphique 28" descr="Canard en plastique">
            <a:extLst>
              <a:ext uri="{FF2B5EF4-FFF2-40B4-BE49-F238E27FC236}">
                <a16:creationId xmlns:a16="http://schemas.microsoft.com/office/drawing/2014/main" id="{97C6384E-F71A-4283-AECC-0B971DFF11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2312" y="3813606"/>
            <a:ext cx="527059" cy="527059"/>
          </a:xfrm>
          <a:prstGeom prst="rect">
            <a:avLst/>
          </a:prstGeom>
        </p:spPr>
      </p:pic>
      <p:pic>
        <p:nvPicPr>
          <p:cNvPr id="49" name="Graphique 48" descr="Cheval">
            <a:extLst>
              <a:ext uri="{FF2B5EF4-FFF2-40B4-BE49-F238E27FC236}">
                <a16:creationId xmlns:a16="http://schemas.microsoft.com/office/drawing/2014/main" id="{DECF999A-A911-478D-B6B1-773CC4BD62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06406" y="5614684"/>
            <a:ext cx="745548" cy="745548"/>
          </a:xfrm>
          <a:prstGeom prst="rect">
            <a:avLst/>
          </a:prstGeom>
        </p:spPr>
      </p:pic>
      <p:pic>
        <p:nvPicPr>
          <p:cNvPr id="51" name="Graphique 50" descr="Écran de démarrage">
            <a:extLst>
              <a:ext uri="{FF2B5EF4-FFF2-40B4-BE49-F238E27FC236}">
                <a16:creationId xmlns:a16="http://schemas.microsoft.com/office/drawing/2014/main" id="{321D10D9-6D51-44DD-88B3-D640413995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481" y="3766535"/>
            <a:ext cx="914400" cy="914400"/>
          </a:xfrm>
          <a:prstGeom prst="rect">
            <a:avLst/>
          </a:prstGeom>
        </p:spPr>
      </p:pic>
      <p:pic>
        <p:nvPicPr>
          <p:cNvPr id="53" name="Graphique 52" descr="Notes de musique">
            <a:extLst>
              <a:ext uri="{FF2B5EF4-FFF2-40B4-BE49-F238E27FC236}">
                <a16:creationId xmlns:a16="http://schemas.microsoft.com/office/drawing/2014/main" id="{949CB861-1E50-412E-9B44-FEA199FE36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50629" y="3798332"/>
            <a:ext cx="914400" cy="914400"/>
          </a:xfrm>
          <a:prstGeom prst="rect">
            <a:avLst/>
          </a:prstGeom>
        </p:spPr>
      </p:pic>
      <p:pic>
        <p:nvPicPr>
          <p:cNvPr id="55" name="Graphique 54" descr="Trophée">
            <a:extLst>
              <a:ext uri="{FF2B5EF4-FFF2-40B4-BE49-F238E27FC236}">
                <a16:creationId xmlns:a16="http://schemas.microsoft.com/office/drawing/2014/main" id="{92ECE067-49DE-4459-9EC9-34E86F18D7D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82933" y="9403"/>
            <a:ext cx="741669" cy="741669"/>
          </a:xfrm>
          <a:prstGeom prst="rect">
            <a:avLst/>
          </a:prstGeom>
        </p:spPr>
      </p:pic>
      <p:pic>
        <p:nvPicPr>
          <p:cNvPr id="59" name="Graphique 58" descr="Empreintes de chaussure">
            <a:extLst>
              <a:ext uri="{FF2B5EF4-FFF2-40B4-BE49-F238E27FC236}">
                <a16:creationId xmlns:a16="http://schemas.microsoft.com/office/drawing/2014/main" id="{28098401-67C2-4EA8-9331-9FC84F58EF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2624215" y="2962501"/>
            <a:ext cx="345937" cy="345937"/>
          </a:xfrm>
          <a:prstGeom prst="rect">
            <a:avLst/>
          </a:prstGeom>
        </p:spPr>
      </p:pic>
      <p:pic>
        <p:nvPicPr>
          <p:cNvPr id="60" name="Graphique 59" descr="Empreintes de chaussure">
            <a:extLst>
              <a:ext uri="{FF2B5EF4-FFF2-40B4-BE49-F238E27FC236}">
                <a16:creationId xmlns:a16="http://schemas.microsoft.com/office/drawing/2014/main" id="{C5DD1090-4BD1-4B85-8D26-D80C85B90A6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3089130" y="2677819"/>
            <a:ext cx="311439" cy="311439"/>
          </a:xfrm>
          <a:prstGeom prst="rect">
            <a:avLst/>
          </a:prstGeom>
        </p:spPr>
      </p:pic>
      <p:pic>
        <p:nvPicPr>
          <p:cNvPr id="61" name="Graphique 60" descr="Empreintes de chaussure">
            <a:extLst>
              <a:ext uri="{FF2B5EF4-FFF2-40B4-BE49-F238E27FC236}">
                <a16:creationId xmlns:a16="http://schemas.microsoft.com/office/drawing/2014/main" id="{6C1F6467-A4DB-476F-88E2-A8C7C6A17EE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648749">
            <a:off x="4357798" y="2569310"/>
            <a:ext cx="345937" cy="345937"/>
          </a:xfrm>
          <a:prstGeom prst="rect">
            <a:avLst/>
          </a:prstGeom>
        </p:spPr>
      </p:pic>
      <p:pic>
        <p:nvPicPr>
          <p:cNvPr id="62" name="Graphique 61" descr="Empreintes de chaussure">
            <a:extLst>
              <a:ext uri="{FF2B5EF4-FFF2-40B4-BE49-F238E27FC236}">
                <a16:creationId xmlns:a16="http://schemas.microsoft.com/office/drawing/2014/main" id="{2A3F9E53-40E8-4276-AFA7-FF8DDE921AE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6857337">
            <a:off x="4937207" y="2703571"/>
            <a:ext cx="345937" cy="345937"/>
          </a:xfrm>
          <a:prstGeom prst="rect">
            <a:avLst/>
          </a:prstGeom>
        </p:spPr>
      </p:pic>
      <p:pic>
        <p:nvPicPr>
          <p:cNvPr id="63" name="Graphique 62" descr="Empreintes de chaussure">
            <a:extLst>
              <a:ext uri="{FF2B5EF4-FFF2-40B4-BE49-F238E27FC236}">
                <a16:creationId xmlns:a16="http://schemas.microsoft.com/office/drawing/2014/main" id="{E5A86EC9-F115-4015-9B61-4ECDB9E5E6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6626068" y="2905938"/>
            <a:ext cx="345937" cy="345937"/>
          </a:xfrm>
          <a:prstGeom prst="rect">
            <a:avLst/>
          </a:prstGeom>
        </p:spPr>
      </p:pic>
      <p:pic>
        <p:nvPicPr>
          <p:cNvPr id="64" name="Graphique 63" descr="Empreintes de chaussure">
            <a:extLst>
              <a:ext uri="{FF2B5EF4-FFF2-40B4-BE49-F238E27FC236}">
                <a16:creationId xmlns:a16="http://schemas.microsoft.com/office/drawing/2014/main" id="{AA931AC0-78E6-445A-BCFC-9D90A2FFE1E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7147603" y="2722557"/>
            <a:ext cx="345937" cy="345937"/>
          </a:xfrm>
          <a:prstGeom prst="rect">
            <a:avLst/>
          </a:prstGeom>
        </p:spPr>
      </p:pic>
      <p:pic>
        <p:nvPicPr>
          <p:cNvPr id="65" name="Graphique 64" descr="Empreintes de chaussure">
            <a:extLst>
              <a:ext uri="{FF2B5EF4-FFF2-40B4-BE49-F238E27FC236}">
                <a16:creationId xmlns:a16="http://schemas.microsoft.com/office/drawing/2014/main" id="{EEC957DB-E80B-4B5A-B52F-C8643983ABA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068363">
            <a:off x="7759055" y="2636090"/>
            <a:ext cx="345937" cy="345937"/>
          </a:xfrm>
          <a:prstGeom prst="rect">
            <a:avLst/>
          </a:prstGeom>
        </p:spPr>
      </p:pic>
      <p:pic>
        <p:nvPicPr>
          <p:cNvPr id="66" name="Graphique 65" descr="Empreintes de chaussure">
            <a:extLst>
              <a:ext uri="{FF2B5EF4-FFF2-40B4-BE49-F238E27FC236}">
                <a16:creationId xmlns:a16="http://schemas.microsoft.com/office/drawing/2014/main" id="{7A376F7D-420A-4513-B829-B8959E5A60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6698484">
            <a:off x="9382581" y="5377321"/>
            <a:ext cx="345937" cy="345937"/>
          </a:xfrm>
          <a:prstGeom prst="rect">
            <a:avLst/>
          </a:prstGeom>
        </p:spPr>
      </p:pic>
      <p:pic>
        <p:nvPicPr>
          <p:cNvPr id="67" name="Graphique 66" descr="Empreintes de chaussure">
            <a:extLst>
              <a:ext uri="{FF2B5EF4-FFF2-40B4-BE49-F238E27FC236}">
                <a16:creationId xmlns:a16="http://schemas.microsoft.com/office/drawing/2014/main" id="{B00D19DC-00DE-4368-9BD1-EB155C70325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7248511">
            <a:off x="8838092" y="5283680"/>
            <a:ext cx="345937" cy="345937"/>
          </a:xfrm>
          <a:prstGeom prst="rect">
            <a:avLst/>
          </a:prstGeom>
        </p:spPr>
      </p:pic>
      <p:pic>
        <p:nvPicPr>
          <p:cNvPr id="68" name="Graphique 67" descr="Empreintes de chaussure">
            <a:extLst>
              <a:ext uri="{FF2B5EF4-FFF2-40B4-BE49-F238E27FC236}">
                <a16:creationId xmlns:a16="http://schemas.microsoft.com/office/drawing/2014/main" id="{610F5009-5756-4917-9A75-FD9A52A10BC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2854178">
            <a:off x="9101506" y="3179961"/>
            <a:ext cx="345937" cy="345937"/>
          </a:xfrm>
          <a:prstGeom prst="rect">
            <a:avLst/>
          </a:prstGeom>
        </p:spPr>
      </p:pic>
      <p:pic>
        <p:nvPicPr>
          <p:cNvPr id="69" name="Graphique 68" descr="Empreintes de chaussure">
            <a:extLst>
              <a:ext uri="{FF2B5EF4-FFF2-40B4-BE49-F238E27FC236}">
                <a16:creationId xmlns:a16="http://schemas.microsoft.com/office/drawing/2014/main" id="{E10B3BF0-F8D2-4C03-8763-7BCB34E8C4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0172814">
            <a:off x="9139667" y="3765515"/>
            <a:ext cx="345937" cy="345937"/>
          </a:xfrm>
          <a:prstGeom prst="rect">
            <a:avLst/>
          </a:prstGeom>
        </p:spPr>
      </p:pic>
      <p:pic>
        <p:nvPicPr>
          <p:cNvPr id="71" name="Graphique 70" descr="Empreintes de chaussure">
            <a:extLst>
              <a:ext uri="{FF2B5EF4-FFF2-40B4-BE49-F238E27FC236}">
                <a16:creationId xmlns:a16="http://schemas.microsoft.com/office/drawing/2014/main" id="{24EF477B-3F63-4206-B939-30784DB04D8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622237">
            <a:off x="9404149" y="4258232"/>
            <a:ext cx="345937" cy="345937"/>
          </a:xfrm>
          <a:prstGeom prst="rect">
            <a:avLst/>
          </a:prstGeom>
        </p:spPr>
      </p:pic>
      <p:pic>
        <p:nvPicPr>
          <p:cNvPr id="72" name="Graphique 71" descr="Empreintes de chaussure">
            <a:extLst>
              <a:ext uri="{FF2B5EF4-FFF2-40B4-BE49-F238E27FC236}">
                <a16:creationId xmlns:a16="http://schemas.microsoft.com/office/drawing/2014/main" id="{DCEFF1D7-C436-4CC9-8122-56BC54BE84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7543360">
            <a:off x="8292855" y="5039313"/>
            <a:ext cx="345937" cy="345937"/>
          </a:xfrm>
          <a:prstGeom prst="rect">
            <a:avLst/>
          </a:prstGeom>
        </p:spPr>
      </p:pic>
      <p:pic>
        <p:nvPicPr>
          <p:cNvPr id="74" name="Graphique 73" descr="Culturiste">
            <a:extLst>
              <a:ext uri="{FF2B5EF4-FFF2-40B4-BE49-F238E27FC236}">
                <a16:creationId xmlns:a16="http://schemas.microsoft.com/office/drawing/2014/main" id="{62FBC4AE-915C-4B13-8BC4-A4E16DCA2E5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168004" y="5008670"/>
            <a:ext cx="591810" cy="591685"/>
          </a:xfrm>
          <a:prstGeom prst="rect">
            <a:avLst/>
          </a:prstGeom>
        </p:spPr>
      </p:pic>
      <p:pic>
        <p:nvPicPr>
          <p:cNvPr id="82" name="Graphique 81" descr="Football">
            <a:extLst>
              <a:ext uri="{FF2B5EF4-FFF2-40B4-BE49-F238E27FC236}">
                <a16:creationId xmlns:a16="http://schemas.microsoft.com/office/drawing/2014/main" id="{FCA8E7BC-C8CB-4E6F-8B6F-DBD81F48E28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166309" y="5504606"/>
            <a:ext cx="717687" cy="717687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6293FD35-9E4C-401A-B7F2-5AE01CC019E9}"/>
              </a:ext>
            </a:extLst>
          </p:cNvPr>
          <p:cNvSpPr txBox="1"/>
          <p:nvPr/>
        </p:nvSpPr>
        <p:spPr>
          <a:xfrm>
            <a:off x="4376057" y="3712616"/>
            <a:ext cx="1808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On imagine, on crée, on papote…</a:t>
            </a:r>
          </a:p>
        </p:txBody>
      </p:sp>
      <p:pic>
        <p:nvPicPr>
          <p:cNvPr id="91" name="Graphique 90" descr="Tente">
            <a:extLst>
              <a:ext uri="{FF2B5EF4-FFF2-40B4-BE49-F238E27FC236}">
                <a16:creationId xmlns:a16="http://schemas.microsoft.com/office/drawing/2014/main" id="{8DB859AF-767D-45B5-9B6B-5B28A7C883B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162748" y="2979708"/>
            <a:ext cx="677892" cy="677892"/>
          </a:xfrm>
          <a:prstGeom prst="rect">
            <a:avLst/>
          </a:prstGeom>
        </p:spPr>
      </p:pic>
      <p:pic>
        <p:nvPicPr>
          <p:cNvPr id="93" name="Graphique 92" descr="Feu de camp">
            <a:extLst>
              <a:ext uri="{FF2B5EF4-FFF2-40B4-BE49-F238E27FC236}">
                <a16:creationId xmlns:a16="http://schemas.microsoft.com/office/drawing/2014/main" id="{A8D795FD-E3C2-4A18-9F2A-40BC28BC285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637672" y="3213122"/>
            <a:ext cx="346622" cy="34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7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accent4">
                <a:lumMod val="20000"/>
                <a:lumOff val="80000"/>
              </a:schemeClr>
            </a:gs>
            <a:gs pos="60000">
              <a:schemeClr val="accent4">
                <a:lumMod val="40000"/>
                <a:lumOff val="60000"/>
              </a:schemeClr>
            </a:gs>
            <a:gs pos="84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F436BEE-8940-4961-BABD-2E1381E276F1}"/>
              </a:ext>
            </a:extLst>
          </p:cNvPr>
          <p:cNvSpPr txBox="1"/>
          <p:nvPr/>
        </p:nvSpPr>
        <p:spPr>
          <a:xfrm>
            <a:off x="478970" y="631371"/>
            <a:ext cx="1157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</a:rPr>
              <a:t>L’accueil de loisirs les Filous met le Cap sur l’Europe, pour célébrer les JO 2024</a:t>
            </a:r>
          </a:p>
          <a:p>
            <a:pPr algn="ctr"/>
            <a:r>
              <a:rPr lang="fr-FR" sz="2000" dirty="0">
                <a:solidFill>
                  <a:schemeClr val="accent4">
                    <a:lumMod val="50000"/>
                  </a:schemeClr>
                </a:solidFill>
                <a:latin typeface="Britannic Bold" panose="020B0903060703020204" pitchFamily="34" charset="0"/>
              </a:rPr>
              <a:t>Du 08 au 26 juillet puis du 19 au 30 août </a:t>
            </a:r>
          </a:p>
          <a:p>
            <a:pPr algn="ctr"/>
            <a:endParaRPr lang="fr-FR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fr-FR" dirty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On se retrouve tous ensemble, parents et enfants, pour la </a:t>
            </a:r>
            <a:r>
              <a:rPr lang="fr-FR" sz="2000" u="sng" dirty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Fête du Sport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  <a:latin typeface="Britannic Bold" panose="020B0903060703020204" pitchFamily="34" charset="0"/>
              </a:rPr>
              <a:t>, à Lubersac le 26 Juillet dès 16h30 !</a:t>
            </a:r>
          </a:p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0AF05B-CB5A-4B0B-86A7-1E3303A2981D}"/>
              </a:ext>
            </a:extLst>
          </p:cNvPr>
          <p:cNvSpPr txBox="1"/>
          <p:nvPr/>
        </p:nvSpPr>
        <p:spPr>
          <a:xfrm>
            <a:off x="3102428" y="4245429"/>
            <a:ext cx="1712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Tous les </a:t>
            </a:r>
            <a:r>
              <a:rPr lang="fr-FR" b="1" dirty="0"/>
              <a:t>Mardis</a:t>
            </a:r>
            <a:r>
              <a:rPr lang="fr-FR" dirty="0"/>
              <a:t> matins c’est piscine à Pompadour !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042EA-A74F-4130-84DB-F1B46F0FBD7C}"/>
              </a:ext>
            </a:extLst>
          </p:cNvPr>
          <p:cNvSpPr txBox="1"/>
          <p:nvPr/>
        </p:nvSpPr>
        <p:spPr>
          <a:xfrm>
            <a:off x="0" y="154517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Britannic Bold" panose="020B0903060703020204" pitchFamily="34" charset="0"/>
              </a:rPr>
              <a:t>GROUPE DES PETITS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B251C0-0DF1-4EC5-B480-91E64034487C}"/>
              </a:ext>
            </a:extLst>
          </p:cNvPr>
          <p:cNvSpPr txBox="1"/>
          <p:nvPr/>
        </p:nvSpPr>
        <p:spPr>
          <a:xfrm>
            <a:off x="8594497" y="2226264"/>
            <a:ext cx="2420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12 Juillet</a:t>
            </a:r>
          </a:p>
          <a:p>
            <a:pPr algn="ctr"/>
            <a:r>
              <a:rPr lang="fr-FR" dirty="0"/>
              <a:t>Sortie à la journée </a:t>
            </a:r>
            <a:br>
              <a:rPr lang="fr-FR" dirty="0"/>
            </a:br>
            <a:r>
              <a:rPr lang="fr-FR" dirty="0"/>
              <a:t>au parc </a:t>
            </a:r>
            <a:r>
              <a:rPr lang="fr-FR" dirty="0" err="1"/>
              <a:t>Wizz’titi</a:t>
            </a:r>
            <a:r>
              <a:rPr lang="fr-FR" dirty="0"/>
              <a:t> (Ussac)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D023275-F7DC-42A5-B9ED-F8F6792031F5}"/>
              </a:ext>
            </a:extLst>
          </p:cNvPr>
          <p:cNvSpPr txBox="1"/>
          <p:nvPr/>
        </p:nvSpPr>
        <p:spPr>
          <a:xfrm>
            <a:off x="6324602" y="4010638"/>
            <a:ext cx="1883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25 Juillet </a:t>
            </a:r>
          </a:p>
          <a:p>
            <a:pPr algn="ctr"/>
            <a:r>
              <a:rPr lang="fr-FR" dirty="0"/>
              <a:t>Démo Africaine grâce à l’intervention du CADA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1AEA22-699C-45A5-B917-EC1171B33316}"/>
              </a:ext>
            </a:extLst>
          </p:cNvPr>
          <p:cNvSpPr txBox="1"/>
          <p:nvPr/>
        </p:nvSpPr>
        <p:spPr>
          <a:xfrm>
            <a:off x="4887687" y="2754086"/>
            <a:ext cx="188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18 Juillet</a:t>
            </a:r>
            <a:r>
              <a:rPr lang="fr-FR" dirty="0"/>
              <a:t>        Cake Art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0A8983A-DD12-4DFB-BE3F-01255147EA6E}"/>
              </a:ext>
            </a:extLst>
          </p:cNvPr>
          <p:cNvSpPr txBox="1"/>
          <p:nvPr/>
        </p:nvSpPr>
        <p:spPr>
          <a:xfrm>
            <a:off x="552897" y="5244292"/>
            <a:ext cx="217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Jeux d’eau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E0558DB-474C-498A-8C40-AAE68FE9830F}"/>
              </a:ext>
            </a:extLst>
          </p:cNvPr>
          <p:cNvSpPr txBox="1"/>
          <p:nvPr/>
        </p:nvSpPr>
        <p:spPr>
          <a:xfrm>
            <a:off x="10123714" y="3657600"/>
            <a:ext cx="171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Mascotte des JO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93B816A-4691-4C8B-9C54-8848EBAAA716}"/>
              </a:ext>
            </a:extLst>
          </p:cNvPr>
          <p:cNvSpPr txBox="1"/>
          <p:nvPr/>
        </p:nvSpPr>
        <p:spPr>
          <a:xfrm>
            <a:off x="3679372" y="2352097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On part </a:t>
            </a:r>
            <a:br>
              <a:rPr lang="fr-FR" i="1" dirty="0"/>
            </a:br>
            <a:r>
              <a:rPr lang="fr-FR" i="1" dirty="0"/>
              <a:t>en balade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50D1FB7-C0E1-4503-9901-9A943F8EAD5C}"/>
              </a:ext>
            </a:extLst>
          </p:cNvPr>
          <p:cNvSpPr txBox="1"/>
          <p:nvPr/>
        </p:nvSpPr>
        <p:spPr>
          <a:xfrm>
            <a:off x="3842795" y="3393832"/>
            <a:ext cx="13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Grands Jeux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7D406FE-4675-479C-A01A-20DF98773B62}"/>
              </a:ext>
            </a:extLst>
          </p:cNvPr>
          <p:cNvSpPr txBox="1"/>
          <p:nvPr/>
        </p:nvSpPr>
        <p:spPr>
          <a:xfrm>
            <a:off x="5006709" y="5805686"/>
            <a:ext cx="115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Bricolage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971162C-E3A2-4CFC-AFAB-F1640099EE1B}"/>
              </a:ext>
            </a:extLst>
          </p:cNvPr>
          <p:cNvSpPr txBox="1"/>
          <p:nvPr/>
        </p:nvSpPr>
        <p:spPr>
          <a:xfrm>
            <a:off x="0" y="6297420"/>
            <a:ext cx="1199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4">
                    <a:lumMod val="50000"/>
                  </a:schemeClr>
                </a:solidFill>
              </a:rPr>
              <a:t>Le programme est susceptible de varier selon la météo, l’envie des enfants, un coup de génie des animateurs ou autres impératifs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362C71C-2A40-4D01-8F66-E9A957346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7" y="577669"/>
            <a:ext cx="1338941" cy="100367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19D40538-A987-4646-9C8B-C5E84A888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4313" y="5730557"/>
            <a:ext cx="717687" cy="1128229"/>
          </a:xfrm>
          <a:prstGeom prst="rect">
            <a:avLst/>
          </a:prstGeom>
        </p:spPr>
      </p:pic>
      <p:pic>
        <p:nvPicPr>
          <p:cNvPr id="29" name="Graphique 28" descr="Canard en plastique">
            <a:extLst>
              <a:ext uri="{FF2B5EF4-FFF2-40B4-BE49-F238E27FC236}">
                <a16:creationId xmlns:a16="http://schemas.microsoft.com/office/drawing/2014/main" id="{97C6384E-F71A-4283-AECC-0B971DFF11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2312" y="3813606"/>
            <a:ext cx="527059" cy="527059"/>
          </a:xfrm>
          <a:prstGeom prst="rect">
            <a:avLst/>
          </a:prstGeom>
        </p:spPr>
      </p:pic>
      <p:pic>
        <p:nvPicPr>
          <p:cNvPr id="51" name="Graphique 50" descr="Écran de démarrage">
            <a:extLst>
              <a:ext uri="{FF2B5EF4-FFF2-40B4-BE49-F238E27FC236}">
                <a16:creationId xmlns:a16="http://schemas.microsoft.com/office/drawing/2014/main" id="{321D10D9-6D51-44DD-88B3-D640413995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5516" y="4255532"/>
            <a:ext cx="914400" cy="914400"/>
          </a:xfrm>
          <a:prstGeom prst="rect">
            <a:avLst/>
          </a:prstGeom>
        </p:spPr>
      </p:pic>
      <p:pic>
        <p:nvPicPr>
          <p:cNvPr id="53" name="Graphique 52" descr="Notes de musique">
            <a:extLst>
              <a:ext uri="{FF2B5EF4-FFF2-40B4-BE49-F238E27FC236}">
                <a16:creationId xmlns:a16="http://schemas.microsoft.com/office/drawing/2014/main" id="{949CB861-1E50-412E-9B44-FEA199FE36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50629" y="3798332"/>
            <a:ext cx="914400" cy="914400"/>
          </a:xfrm>
          <a:prstGeom prst="rect">
            <a:avLst/>
          </a:prstGeom>
        </p:spPr>
      </p:pic>
      <p:pic>
        <p:nvPicPr>
          <p:cNvPr id="55" name="Graphique 54" descr="Trophée">
            <a:extLst>
              <a:ext uri="{FF2B5EF4-FFF2-40B4-BE49-F238E27FC236}">
                <a16:creationId xmlns:a16="http://schemas.microsoft.com/office/drawing/2014/main" id="{92ECE067-49DE-4459-9EC9-34E86F18D7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82933" y="9403"/>
            <a:ext cx="741669" cy="741669"/>
          </a:xfrm>
          <a:prstGeom prst="rect">
            <a:avLst/>
          </a:prstGeom>
        </p:spPr>
      </p:pic>
      <p:pic>
        <p:nvPicPr>
          <p:cNvPr id="59" name="Graphique 58" descr="Empreintes de chaussure">
            <a:extLst>
              <a:ext uri="{FF2B5EF4-FFF2-40B4-BE49-F238E27FC236}">
                <a16:creationId xmlns:a16="http://schemas.microsoft.com/office/drawing/2014/main" id="{28098401-67C2-4EA8-9331-9FC84F58EF7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828845">
            <a:off x="2624215" y="2962501"/>
            <a:ext cx="345937" cy="345937"/>
          </a:xfrm>
          <a:prstGeom prst="rect">
            <a:avLst/>
          </a:prstGeom>
        </p:spPr>
      </p:pic>
      <p:pic>
        <p:nvPicPr>
          <p:cNvPr id="60" name="Graphique 59" descr="Empreintes de chaussure">
            <a:extLst>
              <a:ext uri="{FF2B5EF4-FFF2-40B4-BE49-F238E27FC236}">
                <a16:creationId xmlns:a16="http://schemas.microsoft.com/office/drawing/2014/main" id="{C5DD1090-4BD1-4B85-8D26-D80C85B90A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828845">
            <a:off x="3089130" y="2677819"/>
            <a:ext cx="311439" cy="311439"/>
          </a:xfrm>
          <a:prstGeom prst="rect">
            <a:avLst/>
          </a:prstGeom>
        </p:spPr>
      </p:pic>
      <p:pic>
        <p:nvPicPr>
          <p:cNvPr id="61" name="Graphique 60" descr="Empreintes de chaussure">
            <a:extLst>
              <a:ext uri="{FF2B5EF4-FFF2-40B4-BE49-F238E27FC236}">
                <a16:creationId xmlns:a16="http://schemas.microsoft.com/office/drawing/2014/main" id="{6C1F6467-A4DB-476F-88E2-A8C7C6A17EE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7493482">
            <a:off x="4563787" y="2340278"/>
            <a:ext cx="345937" cy="345937"/>
          </a:xfrm>
          <a:prstGeom prst="rect">
            <a:avLst/>
          </a:prstGeom>
        </p:spPr>
      </p:pic>
      <p:pic>
        <p:nvPicPr>
          <p:cNvPr id="62" name="Graphique 61" descr="Empreintes de chaussure">
            <a:extLst>
              <a:ext uri="{FF2B5EF4-FFF2-40B4-BE49-F238E27FC236}">
                <a16:creationId xmlns:a16="http://schemas.microsoft.com/office/drawing/2014/main" id="{2A3F9E53-40E8-4276-AFA7-FF8DDE921AE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8417275">
            <a:off x="4986415" y="2526851"/>
            <a:ext cx="345937" cy="345937"/>
          </a:xfrm>
          <a:prstGeom prst="rect">
            <a:avLst/>
          </a:prstGeom>
        </p:spPr>
      </p:pic>
      <p:pic>
        <p:nvPicPr>
          <p:cNvPr id="63" name="Graphique 62" descr="Empreintes de chaussure">
            <a:extLst>
              <a:ext uri="{FF2B5EF4-FFF2-40B4-BE49-F238E27FC236}">
                <a16:creationId xmlns:a16="http://schemas.microsoft.com/office/drawing/2014/main" id="{E5A86EC9-F115-4015-9B61-4ECDB9E5E61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828845">
            <a:off x="6626068" y="2905938"/>
            <a:ext cx="345937" cy="345937"/>
          </a:xfrm>
          <a:prstGeom prst="rect">
            <a:avLst/>
          </a:prstGeom>
        </p:spPr>
      </p:pic>
      <p:pic>
        <p:nvPicPr>
          <p:cNvPr id="64" name="Graphique 63" descr="Empreintes de chaussure">
            <a:extLst>
              <a:ext uri="{FF2B5EF4-FFF2-40B4-BE49-F238E27FC236}">
                <a16:creationId xmlns:a16="http://schemas.microsoft.com/office/drawing/2014/main" id="{AA931AC0-78E6-445A-BCFC-9D90A2FFE1E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828845">
            <a:off x="7147603" y="2722557"/>
            <a:ext cx="345937" cy="345937"/>
          </a:xfrm>
          <a:prstGeom prst="rect">
            <a:avLst/>
          </a:prstGeom>
        </p:spPr>
      </p:pic>
      <p:pic>
        <p:nvPicPr>
          <p:cNvPr id="65" name="Graphique 64" descr="Empreintes de chaussure">
            <a:extLst>
              <a:ext uri="{FF2B5EF4-FFF2-40B4-BE49-F238E27FC236}">
                <a16:creationId xmlns:a16="http://schemas.microsoft.com/office/drawing/2014/main" id="{EEC957DB-E80B-4B5A-B52F-C8643983ABA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068363">
            <a:off x="7759055" y="2636090"/>
            <a:ext cx="345937" cy="345937"/>
          </a:xfrm>
          <a:prstGeom prst="rect">
            <a:avLst/>
          </a:prstGeom>
        </p:spPr>
      </p:pic>
      <p:pic>
        <p:nvPicPr>
          <p:cNvPr id="66" name="Graphique 65" descr="Empreintes de chaussure">
            <a:extLst>
              <a:ext uri="{FF2B5EF4-FFF2-40B4-BE49-F238E27FC236}">
                <a16:creationId xmlns:a16="http://schemas.microsoft.com/office/drawing/2014/main" id="{7A376F7D-420A-4513-B829-B8959E5A60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6200000">
            <a:off x="8171211" y="4896309"/>
            <a:ext cx="345937" cy="345937"/>
          </a:xfrm>
          <a:prstGeom prst="rect">
            <a:avLst/>
          </a:prstGeom>
        </p:spPr>
      </p:pic>
      <p:pic>
        <p:nvPicPr>
          <p:cNvPr id="67" name="Graphique 66" descr="Empreintes de chaussure">
            <a:extLst>
              <a:ext uri="{FF2B5EF4-FFF2-40B4-BE49-F238E27FC236}">
                <a16:creationId xmlns:a16="http://schemas.microsoft.com/office/drawing/2014/main" id="{B00D19DC-00DE-4368-9BD1-EB155C7032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4328783">
            <a:off x="8776669" y="4729915"/>
            <a:ext cx="345937" cy="345937"/>
          </a:xfrm>
          <a:prstGeom prst="rect">
            <a:avLst/>
          </a:prstGeom>
        </p:spPr>
      </p:pic>
      <p:pic>
        <p:nvPicPr>
          <p:cNvPr id="68" name="Graphique 67" descr="Empreintes de chaussure">
            <a:extLst>
              <a:ext uri="{FF2B5EF4-FFF2-40B4-BE49-F238E27FC236}">
                <a16:creationId xmlns:a16="http://schemas.microsoft.com/office/drawing/2014/main" id="{610F5009-5756-4917-9A75-FD9A52A10B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2854178">
            <a:off x="9101506" y="3179961"/>
            <a:ext cx="345937" cy="345937"/>
          </a:xfrm>
          <a:prstGeom prst="rect">
            <a:avLst/>
          </a:prstGeom>
        </p:spPr>
      </p:pic>
      <p:pic>
        <p:nvPicPr>
          <p:cNvPr id="69" name="Graphique 68" descr="Empreintes de chaussure">
            <a:extLst>
              <a:ext uri="{FF2B5EF4-FFF2-40B4-BE49-F238E27FC236}">
                <a16:creationId xmlns:a16="http://schemas.microsoft.com/office/drawing/2014/main" id="{E10B3BF0-F8D2-4C03-8763-7BCB34E8C4E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0172814">
            <a:off x="9139667" y="3765515"/>
            <a:ext cx="345937" cy="345937"/>
          </a:xfrm>
          <a:prstGeom prst="rect">
            <a:avLst/>
          </a:prstGeom>
        </p:spPr>
      </p:pic>
      <p:pic>
        <p:nvPicPr>
          <p:cNvPr id="70" name="Graphique 69" descr="Empreintes de chaussure">
            <a:extLst>
              <a:ext uri="{FF2B5EF4-FFF2-40B4-BE49-F238E27FC236}">
                <a16:creationId xmlns:a16="http://schemas.microsoft.com/office/drawing/2014/main" id="{7300B0D5-C30A-4715-A6EE-722B949E782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7918849">
            <a:off x="1895254" y="3769974"/>
            <a:ext cx="345937" cy="345937"/>
          </a:xfrm>
          <a:prstGeom prst="rect">
            <a:avLst/>
          </a:prstGeom>
        </p:spPr>
      </p:pic>
      <p:pic>
        <p:nvPicPr>
          <p:cNvPr id="71" name="Graphique 70" descr="Empreintes de chaussure">
            <a:extLst>
              <a:ext uri="{FF2B5EF4-FFF2-40B4-BE49-F238E27FC236}">
                <a16:creationId xmlns:a16="http://schemas.microsoft.com/office/drawing/2014/main" id="{24EF477B-3F63-4206-B939-30784DB04D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3937069">
            <a:off x="9274661" y="4440374"/>
            <a:ext cx="345937" cy="345937"/>
          </a:xfrm>
          <a:prstGeom prst="rect">
            <a:avLst/>
          </a:prstGeom>
        </p:spPr>
      </p:pic>
      <p:pic>
        <p:nvPicPr>
          <p:cNvPr id="72" name="Graphique 71" descr="Empreintes de chaussure">
            <a:extLst>
              <a:ext uri="{FF2B5EF4-FFF2-40B4-BE49-F238E27FC236}">
                <a16:creationId xmlns:a16="http://schemas.microsoft.com/office/drawing/2014/main" id="{DCEFF1D7-C436-4CC9-8122-56BC54BE844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7945539">
            <a:off x="2284873" y="4121749"/>
            <a:ext cx="345937" cy="345937"/>
          </a:xfrm>
          <a:prstGeom prst="rect">
            <a:avLst/>
          </a:prstGeom>
        </p:spPr>
      </p:pic>
      <p:pic>
        <p:nvPicPr>
          <p:cNvPr id="74" name="Graphique 73" descr="Culturiste">
            <a:extLst>
              <a:ext uri="{FF2B5EF4-FFF2-40B4-BE49-F238E27FC236}">
                <a16:creationId xmlns:a16="http://schemas.microsoft.com/office/drawing/2014/main" id="{62FBC4AE-915C-4B13-8BC4-A4E16DCA2E5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61285" y="5214001"/>
            <a:ext cx="591810" cy="591685"/>
          </a:xfrm>
          <a:prstGeom prst="rect">
            <a:avLst/>
          </a:prstGeom>
        </p:spPr>
      </p:pic>
      <p:pic>
        <p:nvPicPr>
          <p:cNvPr id="82" name="Graphique 81" descr="Football">
            <a:extLst>
              <a:ext uri="{FF2B5EF4-FFF2-40B4-BE49-F238E27FC236}">
                <a16:creationId xmlns:a16="http://schemas.microsoft.com/office/drawing/2014/main" id="{FCA8E7BC-C8CB-4E6F-8B6F-DBD81F48E28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166309" y="5504606"/>
            <a:ext cx="717687" cy="717687"/>
          </a:xfrm>
          <a:prstGeom prst="rect">
            <a:avLst/>
          </a:prstGeom>
        </p:spPr>
      </p:pic>
      <p:pic>
        <p:nvPicPr>
          <p:cNvPr id="83" name="Graphique 82" descr="Empreintes de chaussure">
            <a:extLst>
              <a:ext uri="{FF2B5EF4-FFF2-40B4-BE49-F238E27FC236}">
                <a16:creationId xmlns:a16="http://schemas.microsoft.com/office/drawing/2014/main" id="{DAE996F0-D163-4816-8540-3BE19463F09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828845">
            <a:off x="2115965" y="2972429"/>
            <a:ext cx="345937" cy="345937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718F1B64-22DA-4887-8A27-2EF25B2AD79A}"/>
              </a:ext>
            </a:extLst>
          </p:cNvPr>
          <p:cNvSpPr txBox="1"/>
          <p:nvPr/>
        </p:nvSpPr>
        <p:spPr>
          <a:xfrm>
            <a:off x="8385704" y="5299160"/>
            <a:ext cx="1738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On imagine, </a:t>
            </a:r>
            <a:br>
              <a:rPr lang="fr-FR" i="1" dirty="0"/>
            </a:br>
            <a:r>
              <a:rPr lang="fr-FR" i="1" dirty="0"/>
              <a:t>on crée, </a:t>
            </a:r>
            <a:br>
              <a:rPr lang="fr-FR" i="1" dirty="0"/>
            </a:br>
            <a:r>
              <a:rPr lang="fr-FR" i="1" dirty="0"/>
              <a:t>et on papote…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9DE5CC1-CFCB-486F-AD08-C7873A836A6E}"/>
              </a:ext>
            </a:extLst>
          </p:cNvPr>
          <p:cNvSpPr txBox="1"/>
          <p:nvPr/>
        </p:nvSpPr>
        <p:spPr>
          <a:xfrm>
            <a:off x="157621" y="2779101"/>
            <a:ext cx="1885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Eveil corporel avec </a:t>
            </a:r>
            <a:r>
              <a:rPr lang="fr-FR" b="1" dirty="0"/>
              <a:t>Sandrine Planté, </a:t>
            </a:r>
            <a:r>
              <a:rPr lang="fr-FR" dirty="0"/>
              <a:t>éducatrice sportive</a:t>
            </a:r>
          </a:p>
        </p:txBody>
      </p:sp>
      <p:pic>
        <p:nvPicPr>
          <p:cNvPr id="42" name="Graphique 41" descr="Empreintes de chaussure">
            <a:extLst>
              <a:ext uri="{FF2B5EF4-FFF2-40B4-BE49-F238E27FC236}">
                <a16:creationId xmlns:a16="http://schemas.microsoft.com/office/drawing/2014/main" id="{3C3B5357-2325-49DF-8DAC-459F55A8579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7945539">
            <a:off x="2800003" y="4317950"/>
            <a:ext cx="345937" cy="34593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9EE45D9-C02E-4713-AC75-5AF7B937F04A}"/>
              </a:ext>
            </a:extLst>
          </p:cNvPr>
          <p:cNvSpPr txBox="1"/>
          <p:nvPr/>
        </p:nvSpPr>
        <p:spPr>
          <a:xfrm>
            <a:off x="9514116" y="4665345"/>
            <a:ext cx="1937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Parcours pieds-nus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37EFF05-ED47-4F54-8685-4F2F6D9D5EFA}"/>
              </a:ext>
            </a:extLst>
          </p:cNvPr>
          <p:cNvSpPr txBox="1"/>
          <p:nvPr/>
        </p:nvSpPr>
        <p:spPr>
          <a:xfrm>
            <a:off x="1674404" y="2035462"/>
            <a:ext cx="1054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Motricité</a:t>
            </a:r>
          </a:p>
        </p:txBody>
      </p:sp>
    </p:spTree>
    <p:extLst>
      <p:ext uri="{BB962C8B-B14F-4D97-AF65-F5344CB8AC3E}">
        <p14:creationId xmlns:p14="http://schemas.microsoft.com/office/powerpoint/2010/main" val="258310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accent6">
                <a:lumMod val="20000"/>
                <a:lumOff val="80000"/>
              </a:schemeClr>
            </a:gs>
            <a:gs pos="60000">
              <a:schemeClr val="accent6">
                <a:lumMod val="40000"/>
                <a:lumOff val="60000"/>
              </a:schemeClr>
            </a:gs>
            <a:gs pos="84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F436BEE-8940-4961-BABD-2E1381E276F1}"/>
              </a:ext>
            </a:extLst>
          </p:cNvPr>
          <p:cNvSpPr txBox="1"/>
          <p:nvPr/>
        </p:nvSpPr>
        <p:spPr>
          <a:xfrm>
            <a:off x="478970" y="631371"/>
            <a:ext cx="1157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6">
                    <a:lumMod val="50000"/>
                  </a:schemeClr>
                </a:solidFill>
                <a:latin typeface="Britannic Bold" panose="020B0903060703020204" pitchFamily="34" charset="0"/>
              </a:rPr>
              <a:t>L’accueil de loisirs les Filous met le Cap sur l’Europe, pour célébrer les JO 2024</a:t>
            </a:r>
          </a:p>
          <a:p>
            <a:pPr algn="ctr"/>
            <a:r>
              <a:rPr lang="fr-FR" sz="2000" dirty="0">
                <a:solidFill>
                  <a:schemeClr val="accent6">
                    <a:lumMod val="50000"/>
                  </a:schemeClr>
                </a:solidFill>
                <a:latin typeface="Britannic Bold" panose="020B0903060703020204" pitchFamily="34" charset="0"/>
              </a:rPr>
              <a:t>Du 08 au 26 juillet puis du 19 au 30 août 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</a:rPr>
              <a:t>On se retrouve tous ensemble, parents et enfants, pour la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</a:rPr>
              <a:t>Fête du Sport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Britannic Bold" panose="020B0903060703020204" pitchFamily="34" charset="0"/>
              </a:rPr>
              <a:t>, à Lubersac le 26 Juillet dès 16h30 !</a:t>
            </a:r>
          </a:p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0AF05B-CB5A-4B0B-86A7-1E3303A2981D}"/>
              </a:ext>
            </a:extLst>
          </p:cNvPr>
          <p:cNvSpPr txBox="1"/>
          <p:nvPr/>
        </p:nvSpPr>
        <p:spPr>
          <a:xfrm>
            <a:off x="2867746" y="3887651"/>
            <a:ext cx="1469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Tous les </a:t>
            </a:r>
            <a:r>
              <a:rPr lang="fr-FR" b="1" dirty="0"/>
              <a:t>Mardis</a:t>
            </a:r>
            <a:r>
              <a:rPr lang="fr-FR" dirty="0"/>
              <a:t> c’est piscine à Pompadour 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DE106B7-7E3C-47E0-BD8C-E11EF4D9DCD3}"/>
              </a:ext>
            </a:extLst>
          </p:cNvPr>
          <p:cNvSpPr txBox="1"/>
          <p:nvPr/>
        </p:nvSpPr>
        <p:spPr>
          <a:xfrm>
            <a:off x="521795" y="2452655"/>
            <a:ext cx="2362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10 Juillet </a:t>
            </a:r>
            <a:r>
              <a:rPr lang="fr-FR" dirty="0"/>
              <a:t>: Journée à Lubersac </a:t>
            </a:r>
          </a:p>
          <a:p>
            <a:pPr algn="ctr"/>
            <a:r>
              <a:rPr lang="fr-FR" dirty="0"/>
              <a:t>Au programme : Exposition sur les JO </a:t>
            </a:r>
          </a:p>
          <a:p>
            <a:pPr algn="ctr"/>
            <a:r>
              <a:rPr lang="fr-FR" dirty="0"/>
              <a:t>à la médiathèque et Escape Game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042EA-A74F-4130-84DB-F1B46F0FBD7C}"/>
              </a:ext>
            </a:extLst>
          </p:cNvPr>
          <p:cNvSpPr txBox="1"/>
          <p:nvPr/>
        </p:nvSpPr>
        <p:spPr>
          <a:xfrm>
            <a:off x="0" y="154517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Britannic Bold" panose="020B0903060703020204" pitchFamily="34" charset="0"/>
              </a:rPr>
              <a:t>GROUPE DES GRANDS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B251C0-0DF1-4EC5-B480-91E64034487C}"/>
              </a:ext>
            </a:extLst>
          </p:cNvPr>
          <p:cNvSpPr txBox="1"/>
          <p:nvPr/>
        </p:nvSpPr>
        <p:spPr>
          <a:xfrm>
            <a:off x="8105472" y="2112400"/>
            <a:ext cx="3640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Séjour à la base de loisirs de Rouffiac</a:t>
            </a:r>
          </a:p>
          <a:p>
            <a:pPr algn="ctr"/>
            <a:r>
              <a:rPr lang="fr-FR" dirty="0"/>
              <a:t>Du </a:t>
            </a:r>
            <a:r>
              <a:rPr lang="fr-FR" b="1" dirty="0"/>
              <a:t>17 au 19 Juillet</a:t>
            </a:r>
          </a:p>
          <a:p>
            <a:pPr algn="ctr"/>
            <a:r>
              <a:rPr lang="fr-FR" dirty="0"/>
              <a:t>(réservation à partir du 18 Juin)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D009886-D43E-40DD-B856-DE2CD14C51AC}"/>
              </a:ext>
            </a:extLst>
          </p:cNvPr>
          <p:cNvSpPr txBox="1"/>
          <p:nvPr/>
        </p:nvSpPr>
        <p:spPr>
          <a:xfrm>
            <a:off x="9447071" y="4623081"/>
            <a:ext cx="1883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23 Juillet</a:t>
            </a:r>
            <a:endParaRPr lang="fr-FR" dirty="0"/>
          </a:p>
          <a:p>
            <a:pPr algn="ctr"/>
            <a:r>
              <a:rPr lang="fr-FR" dirty="0"/>
              <a:t>On explore l’hippodrome de Pompadour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D023275-F7DC-42A5-B9ED-F8F6792031F5}"/>
              </a:ext>
            </a:extLst>
          </p:cNvPr>
          <p:cNvSpPr txBox="1"/>
          <p:nvPr/>
        </p:nvSpPr>
        <p:spPr>
          <a:xfrm>
            <a:off x="6324602" y="4010638"/>
            <a:ext cx="1883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25 Juillet </a:t>
            </a:r>
          </a:p>
          <a:p>
            <a:pPr algn="ctr"/>
            <a:r>
              <a:rPr lang="fr-FR" dirty="0"/>
              <a:t>Démo Africaine grâce à l’intervention du CADA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1AEA22-699C-45A5-B917-EC1171B33316}"/>
              </a:ext>
            </a:extLst>
          </p:cNvPr>
          <p:cNvSpPr txBox="1"/>
          <p:nvPr/>
        </p:nvSpPr>
        <p:spPr>
          <a:xfrm>
            <a:off x="4887687" y="2754086"/>
            <a:ext cx="188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18 Juillet</a:t>
            </a:r>
            <a:r>
              <a:rPr lang="fr-FR" dirty="0"/>
              <a:t> Initiation Pêche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93B816A-4691-4C8B-9C54-8848EBAAA716}"/>
              </a:ext>
            </a:extLst>
          </p:cNvPr>
          <p:cNvSpPr txBox="1"/>
          <p:nvPr/>
        </p:nvSpPr>
        <p:spPr>
          <a:xfrm>
            <a:off x="3679372" y="2352097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Balade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50D1FB7-C0E1-4503-9901-9A943F8EAD5C}"/>
              </a:ext>
            </a:extLst>
          </p:cNvPr>
          <p:cNvSpPr txBox="1"/>
          <p:nvPr/>
        </p:nvSpPr>
        <p:spPr>
          <a:xfrm>
            <a:off x="7522029" y="3429000"/>
            <a:ext cx="13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Grands Jeux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7D406FE-4675-479C-A01A-20DF98773B62}"/>
              </a:ext>
            </a:extLst>
          </p:cNvPr>
          <p:cNvSpPr txBox="1"/>
          <p:nvPr/>
        </p:nvSpPr>
        <p:spPr>
          <a:xfrm>
            <a:off x="6019536" y="2109971"/>
            <a:ext cx="115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Bricolage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971162C-E3A2-4CFC-AFAB-F1640099EE1B}"/>
              </a:ext>
            </a:extLst>
          </p:cNvPr>
          <p:cNvSpPr txBox="1"/>
          <p:nvPr/>
        </p:nvSpPr>
        <p:spPr>
          <a:xfrm>
            <a:off x="0" y="6297420"/>
            <a:ext cx="1199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Le programme est susceptible de varier selon la météo, l’envie des enfants, un coup de génie des animateurs ou autres impératifs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362C71C-2A40-4D01-8F66-E9A957346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1" y="523849"/>
            <a:ext cx="1338941" cy="100367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19D40538-A987-4646-9C8B-C5E84A888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183" y="5841364"/>
            <a:ext cx="646701" cy="1016636"/>
          </a:xfrm>
          <a:prstGeom prst="rect">
            <a:avLst/>
          </a:prstGeom>
        </p:spPr>
      </p:pic>
      <p:pic>
        <p:nvPicPr>
          <p:cNvPr id="29" name="Graphique 28" descr="Canard en plastique">
            <a:extLst>
              <a:ext uri="{FF2B5EF4-FFF2-40B4-BE49-F238E27FC236}">
                <a16:creationId xmlns:a16="http://schemas.microsoft.com/office/drawing/2014/main" id="{97C6384E-F71A-4283-AECC-0B971DFF11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59566" y="3338720"/>
            <a:ext cx="527059" cy="527059"/>
          </a:xfrm>
          <a:prstGeom prst="rect">
            <a:avLst/>
          </a:prstGeom>
        </p:spPr>
      </p:pic>
      <p:pic>
        <p:nvPicPr>
          <p:cNvPr id="49" name="Graphique 48" descr="Cheval">
            <a:extLst>
              <a:ext uri="{FF2B5EF4-FFF2-40B4-BE49-F238E27FC236}">
                <a16:creationId xmlns:a16="http://schemas.microsoft.com/office/drawing/2014/main" id="{DECF999A-A911-478D-B6B1-773CC4BD62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38381" y="5430742"/>
            <a:ext cx="745548" cy="745548"/>
          </a:xfrm>
          <a:prstGeom prst="rect">
            <a:avLst/>
          </a:prstGeom>
        </p:spPr>
      </p:pic>
      <p:pic>
        <p:nvPicPr>
          <p:cNvPr id="51" name="Graphique 50" descr="Écran de démarrage">
            <a:extLst>
              <a:ext uri="{FF2B5EF4-FFF2-40B4-BE49-F238E27FC236}">
                <a16:creationId xmlns:a16="http://schemas.microsoft.com/office/drawing/2014/main" id="{321D10D9-6D51-44DD-88B3-D640413995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481" y="3766535"/>
            <a:ext cx="914400" cy="914400"/>
          </a:xfrm>
          <a:prstGeom prst="rect">
            <a:avLst/>
          </a:prstGeom>
        </p:spPr>
      </p:pic>
      <p:pic>
        <p:nvPicPr>
          <p:cNvPr id="53" name="Graphique 52" descr="Notes de musique">
            <a:extLst>
              <a:ext uri="{FF2B5EF4-FFF2-40B4-BE49-F238E27FC236}">
                <a16:creationId xmlns:a16="http://schemas.microsoft.com/office/drawing/2014/main" id="{949CB861-1E50-412E-9B44-FEA199FE36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50629" y="3798332"/>
            <a:ext cx="914400" cy="914400"/>
          </a:xfrm>
          <a:prstGeom prst="rect">
            <a:avLst/>
          </a:prstGeom>
        </p:spPr>
      </p:pic>
      <p:pic>
        <p:nvPicPr>
          <p:cNvPr id="55" name="Graphique 54" descr="Trophée">
            <a:extLst>
              <a:ext uri="{FF2B5EF4-FFF2-40B4-BE49-F238E27FC236}">
                <a16:creationId xmlns:a16="http://schemas.microsoft.com/office/drawing/2014/main" id="{92ECE067-49DE-4459-9EC9-34E86F18D7D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82933" y="9403"/>
            <a:ext cx="741669" cy="741669"/>
          </a:xfrm>
          <a:prstGeom prst="rect">
            <a:avLst/>
          </a:prstGeom>
        </p:spPr>
      </p:pic>
      <p:pic>
        <p:nvPicPr>
          <p:cNvPr id="59" name="Graphique 58" descr="Empreintes de chaussure">
            <a:extLst>
              <a:ext uri="{FF2B5EF4-FFF2-40B4-BE49-F238E27FC236}">
                <a16:creationId xmlns:a16="http://schemas.microsoft.com/office/drawing/2014/main" id="{28098401-67C2-4EA8-9331-9FC84F58EF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20841">
            <a:off x="1200419" y="4367364"/>
            <a:ext cx="345937" cy="345937"/>
          </a:xfrm>
          <a:prstGeom prst="rect">
            <a:avLst/>
          </a:prstGeom>
        </p:spPr>
      </p:pic>
      <p:pic>
        <p:nvPicPr>
          <p:cNvPr id="60" name="Graphique 59" descr="Empreintes de chaussure">
            <a:extLst>
              <a:ext uri="{FF2B5EF4-FFF2-40B4-BE49-F238E27FC236}">
                <a16:creationId xmlns:a16="http://schemas.microsoft.com/office/drawing/2014/main" id="{C5DD1090-4BD1-4B85-8D26-D80C85B90A6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3281990" y="2664778"/>
            <a:ext cx="311439" cy="311439"/>
          </a:xfrm>
          <a:prstGeom prst="rect">
            <a:avLst/>
          </a:prstGeom>
        </p:spPr>
      </p:pic>
      <p:pic>
        <p:nvPicPr>
          <p:cNvPr id="61" name="Graphique 60" descr="Empreintes de chaussure">
            <a:extLst>
              <a:ext uri="{FF2B5EF4-FFF2-40B4-BE49-F238E27FC236}">
                <a16:creationId xmlns:a16="http://schemas.microsoft.com/office/drawing/2014/main" id="{6C1F6467-A4DB-476F-88E2-A8C7C6A17EE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7493482">
            <a:off x="4563787" y="2340278"/>
            <a:ext cx="345937" cy="345937"/>
          </a:xfrm>
          <a:prstGeom prst="rect">
            <a:avLst/>
          </a:prstGeom>
        </p:spPr>
      </p:pic>
      <p:pic>
        <p:nvPicPr>
          <p:cNvPr id="62" name="Graphique 61" descr="Empreintes de chaussure">
            <a:extLst>
              <a:ext uri="{FF2B5EF4-FFF2-40B4-BE49-F238E27FC236}">
                <a16:creationId xmlns:a16="http://schemas.microsoft.com/office/drawing/2014/main" id="{2A3F9E53-40E8-4276-AFA7-FF8DDE921AE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417275">
            <a:off x="4986415" y="2526851"/>
            <a:ext cx="345937" cy="345937"/>
          </a:xfrm>
          <a:prstGeom prst="rect">
            <a:avLst/>
          </a:prstGeom>
        </p:spPr>
      </p:pic>
      <p:pic>
        <p:nvPicPr>
          <p:cNvPr id="63" name="Graphique 62" descr="Empreintes de chaussure">
            <a:extLst>
              <a:ext uri="{FF2B5EF4-FFF2-40B4-BE49-F238E27FC236}">
                <a16:creationId xmlns:a16="http://schemas.microsoft.com/office/drawing/2014/main" id="{E5A86EC9-F115-4015-9B61-4ECDB9E5E6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6626068" y="2905938"/>
            <a:ext cx="345937" cy="345937"/>
          </a:xfrm>
          <a:prstGeom prst="rect">
            <a:avLst/>
          </a:prstGeom>
        </p:spPr>
      </p:pic>
      <p:pic>
        <p:nvPicPr>
          <p:cNvPr id="64" name="Graphique 63" descr="Empreintes de chaussure">
            <a:extLst>
              <a:ext uri="{FF2B5EF4-FFF2-40B4-BE49-F238E27FC236}">
                <a16:creationId xmlns:a16="http://schemas.microsoft.com/office/drawing/2014/main" id="{AA931AC0-78E6-445A-BCFC-9D90A2FFE1E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828845">
            <a:off x="7147603" y="2722557"/>
            <a:ext cx="345937" cy="345937"/>
          </a:xfrm>
          <a:prstGeom prst="rect">
            <a:avLst/>
          </a:prstGeom>
        </p:spPr>
      </p:pic>
      <p:pic>
        <p:nvPicPr>
          <p:cNvPr id="65" name="Graphique 64" descr="Empreintes de chaussure">
            <a:extLst>
              <a:ext uri="{FF2B5EF4-FFF2-40B4-BE49-F238E27FC236}">
                <a16:creationId xmlns:a16="http://schemas.microsoft.com/office/drawing/2014/main" id="{EEC957DB-E80B-4B5A-B52F-C8643983ABA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068363">
            <a:off x="7759055" y="2636090"/>
            <a:ext cx="345937" cy="345937"/>
          </a:xfrm>
          <a:prstGeom prst="rect">
            <a:avLst/>
          </a:prstGeom>
        </p:spPr>
      </p:pic>
      <p:pic>
        <p:nvPicPr>
          <p:cNvPr id="66" name="Graphique 65" descr="Empreintes de chaussure">
            <a:extLst>
              <a:ext uri="{FF2B5EF4-FFF2-40B4-BE49-F238E27FC236}">
                <a16:creationId xmlns:a16="http://schemas.microsoft.com/office/drawing/2014/main" id="{7A376F7D-420A-4513-B829-B8959E5A60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4008013">
            <a:off x="8431304" y="5283632"/>
            <a:ext cx="345937" cy="345937"/>
          </a:xfrm>
          <a:prstGeom prst="rect">
            <a:avLst/>
          </a:prstGeom>
        </p:spPr>
      </p:pic>
      <p:pic>
        <p:nvPicPr>
          <p:cNvPr id="67" name="Graphique 66" descr="Empreintes de chaussure">
            <a:extLst>
              <a:ext uri="{FF2B5EF4-FFF2-40B4-BE49-F238E27FC236}">
                <a16:creationId xmlns:a16="http://schemas.microsoft.com/office/drawing/2014/main" id="{B00D19DC-00DE-4368-9BD1-EB155C70325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4020968">
            <a:off x="7915108" y="5583205"/>
            <a:ext cx="345937" cy="345937"/>
          </a:xfrm>
          <a:prstGeom prst="rect">
            <a:avLst/>
          </a:prstGeom>
        </p:spPr>
      </p:pic>
      <p:pic>
        <p:nvPicPr>
          <p:cNvPr id="68" name="Graphique 67" descr="Empreintes de chaussure">
            <a:extLst>
              <a:ext uri="{FF2B5EF4-FFF2-40B4-BE49-F238E27FC236}">
                <a16:creationId xmlns:a16="http://schemas.microsoft.com/office/drawing/2014/main" id="{610F5009-5756-4917-9A75-FD9A52A10BC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2854178">
            <a:off x="9101506" y="3179961"/>
            <a:ext cx="345937" cy="345937"/>
          </a:xfrm>
          <a:prstGeom prst="rect">
            <a:avLst/>
          </a:prstGeom>
        </p:spPr>
      </p:pic>
      <p:pic>
        <p:nvPicPr>
          <p:cNvPr id="69" name="Graphique 68" descr="Empreintes de chaussure">
            <a:extLst>
              <a:ext uri="{FF2B5EF4-FFF2-40B4-BE49-F238E27FC236}">
                <a16:creationId xmlns:a16="http://schemas.microsoft.com/office/drawing/2014/main" id="{E10B3BF0-F8D2-4C03-8763-7BCB34E8C4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0172814">
            <a:off x="9139667" y="3765515"/>
            <a:ext cx="345937" cy="345937"/>
          </a:xfrm>
          <a:prstGeom prst="rect">
            <a:avLst/>
          </a:prstGeom>
        </p:spPr>
      </p:pic>
      <p:pic>
        <p:nvPicPr>
          <p:cNvPr id="70" name="Graphique 69" descr="Empreintes de chaussure">
            <a:extLst>
              <a:ext uri="{FF2B5EF4-FFF2-40B4-BE49-F238E27FC236}">
                <a16:creationId xmlns:a16="http://schemas.microsoft.com/office/drawing/2014/main" id="{7300B0D5-C30A-4715-A6EE-722B949E782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4349595">
            <a:off x="8978887" y="4976140"/>
            <a:ext cx="345937" cy="345937"/>
          </a:xfrm>
          <a:prstGeom prst="rect">
            <a:avLst/>
          </a:prstGeom>
        </p:spPr>
      </p:pic>
      <p:pic>
        <p:nvPicPr>
          <p:cNvPr id="71" name="Graphique 70" descr="Empreintes de chaussure">
            <a:extLst>
              <a:ext uri="{FF2B5EF4-FFF2-40B4-BE49-F238E27FC236}">
                <a16:creationId xmlns:a16="http://schemas.microsoft.com/office/drawing/2014/main" id="{24EF477B-3F63-4206-B939-30784DB04D8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622237">
            <a:off x="9404149" y="4258232"/>
            <a:ext cx="345937" cy="345937"/>
          </a:xfrm>
          <a:prstGeom prst="rect">
            <a:avLst/>
          </a:prstGeom>
        </p:spPr>
      </p:pic>
      <p:pic>
        <p:nvPicPr>
          <p:cNvPr id="74" name="Graphique 73" descr="Culturiste">
            <a:extLst>
              <a:ext uri="{FF2B5EF4-FFF2-40B4-BE49-F238E27FC236}">
                <a16:creationId xmlns:a16="http://schemas.microsoft.com/office/drawing/2014/main" id="{62FBC4AE-915C-4B13-8BC4-A4E16DCA2E5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595666" y="1976586"/>
            <a:ext cx="591810" cy="591685"/>
          </a:xfrm>
          <a:prstGeom prst="rect">
            <a:avLst/>
          </a:prstGeom>
        </p:spPr>
      </p:pic>
      <p:pic>
        <p:nvPicPr>
          <p:cNvPr id="82" name="Graphique 81" descr="Football">
            <a:extLst>
              <a:ext uri="{FF2B5EF4-FFF2-40B4-BE49-F238E27FC236}">
                <a16:creationId xmlns:a16="http://schemas.microsoft.com/office/drawing/2014/main" id="{FCA8E7BC-C8CB-4E6F-8B6F-DBD81F48E28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166309" y="5504606"/>
            <a:ext cx="717687" cy="717687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6293FD35-9E4C-401A-B7F2-5AE01CC019E9}"/>
              </a:ext>
            </a:extLst>
          </p:cNvPr>
          <p:cNvSpPr txBox="1"/>
          <p:nvPr/>
        </p:nvSpPr>
        <p:spPr>
          <a:xfrm>
            <a:off x="4376057" y="3712616"/>
            <a:ext cx="1808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On imagine, </a:t>
            </a:r>
            <a:br>
              <a:rPr lang="fr-FR" i="1" dirty="0"/>
            </a:br>
            <a:r>
              <a:rPr lang="fr-FR" i="1" dirty="0"/>
              <a:t>on crée et on papote…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C65C6E2-411A-4204-ACFD-0D1CEDC55F68}"/>
              </a:ext>
            </a:extLst>
          </p:cNvPr>
          <p:cNvSpPr txBox="1"/>
          <p:nvPr/>
        </p:nvSpPr>
        <p:spPr>
          <a:xfrm>
            <a:off x="-12293" y="4777638"/>
            <a:ext cx="2555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 Juillet </a:t>
            </a:r>
          </a:p>
          <a:p>
            <a:pPr algn="ctr"/>
            <a:r>
              <a:rPr lang="fr-FR" dirty="0"/>
              <a:t>Sortie à la journée </a:t>
            </a:r>
            <a:br>
              <a:rPr lang="fr-FR" dirty="0"/>
            </a:br>
            <a:r>
              <a:rPr lang="fr-FR" dirty="0"/>
              <a:t>à la station Sports Nature de Treignac</a:t>
            </a:r>
          </a:p>
        </p:txBody>
      </p:sp>
      <p:pic>
        <p:nvPicPr>
          <p:cNvPr id="42" name="Graphique 41" descr="Empreintes de chaussure">
            <a:extLst>
              <a:ext uri="{FF2B5EF4-FFF2-40B4-BE49-F238E27FC236}">
                <a16:creationId xmlns:a16="http://schemas.microsoft.com/office/drawing/2014/main" id="{AF1EE355-4C58-4D3E-A3C1-C92430F72FA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7331794">
            <a:off x="6652130" y="5778743"/>
            <a:ext cx="345937" cy="345937"/>
          </a:xfrm>
          <a:prstGeom prst="rect">
            <a:avLst/>
          </a:prstGeom>
        </p:spPr>
      </p:pic>
      <p:pic>
        <p:nvPicPr>
          <p:cNvPr id="43" name="Graphique 42" descr="Empreintes de chaussure">
            <a:extLst>
              <a:ext uri="{FF2B5EF4-FFF2-40B4-BE49-F238E27FC236}">
                <a16:creationId xmlns:a16="http://schemas.microsoft.com/office/drawing/2014/main" id="{2122FF8F-3A36-4BC9-93E9-DA54825B41F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5650014">
            <a:off x="7269156" y="5820927"/>
            <a:ext cx="345937" cy="345937"/>
          </a:xfrm>
          <a:prstGeom prst="rect">
            <a:avLst/>
          </a:prstGeom>
        </p:spPr>
      </p:pic>
      <p:pic>
        <p:nvPicPr>
          <p:cNvPr id="44" name="Graphique 43" descr="Empreintes de chaussure">
            <a:extLst>
              <a:ext uri="{FF2B5EF4-FFF2-40B4-BE49-F238E27FC236}">
                <a16:creationId xmlns:a16="http://schemas.microsoft.com/office/drawing/2014/main" id="{E09288F7-5EBC-482D-A150-255FE25293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2692237" y="2806739"/>
            <a:ext cx="345937" cy="345937"/>
          </a:xfrm>
          <a:prstGeom prst="rect">
            <a:avLst/>
          </a:prstGeom>
        </p:spPr>
      </p:pic>
      <p:pic>
        <p:nvPicPr>
          <p:cNvPr id="20" name="Graphique 19" descr="Tente">
            <a:extLst>
              <a:ext uri="{FF2B5EF4-FFF2-40B4-BE49-F238E27FC236}">
                <a16:creationId xmlns:a16="http://schemas.microsoft.com/office/drawing/2014/main" id="{21F75E47-39B3-486E-A03B-C5E4F07EE57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934697" y="3166252"/>
            <a:ext cx="620487" cy="620487"/>
          </a:xfrm>
          <a:prstGeom prst="rect">
            <a:avLst/>
          </a:prstGeom>
        </p:spPr>
      </p:pic>
      <p:pic>
        <p:nvPicPr>
          <p:cNvPr id="23" name="Graphique 22" descr="Feu de camp">
            <a:extLst>
              <a:ext uri="{FF2B5EF4-FFF2-40B4-BE49-F238E27FC236}">
                <a16:creationId xmlns:a16="http://schemas.microsoft.com/office/drawing/2014/main" id="{E34F7C4D-C607-4737-908A-ADD26851C09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334614" y="3321925"/>
            <a:ext cx="323195" cy="323195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51019BF9-56BC-47DA-BBE5-8BB42ED4CD9B}"/>
              </a:ext>
            </a:extLst>
          </p:cNvPr>
          <p:cNvSpPr txBox="1"/>
          <p:nvPr/>
        </p:nvSpPr>
        <p:spPr>
          <a:xfrm>
            <a:off x="3490261" y="4989664"/>
            <a:ext cx="32206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L’association</a:t>
            </a:r>
          </a:p>
          <a:p>
            <a:pPr algn="ctr"/>
            <a:r>
              <a:rPr lang="fr-FR" dirty="0"/>
              <a:t>« Lire et faire lire »</a:t>
            </a:r>
          </a:p>
          <a:p>
            <a:pPr algn="ctr"/>
            <a:r>
              <a:rPr lang="fr-FR" dirty="0"/>
              <a:t>Nous invite à une balade contée </a:t>
            </a:r>
          </a:p>
          <a:p>
            <a:pPr algn="ctr"/>
            <a:r>
              <a:rPr lang="fr-FR" dirty="0"/>
              <a:t>le </a:t>
            </a:r>
            <a:r>
              <a:rPr lang="fr-FR" b="1" dirty="0"/>
              <a:t>22 Juillet</a:t>
            </a:r>
          </a:p>
        </p:txBody>
      </p:sp>
      <p:pic>
        <p:nvPicPr>
          <p:cNvPr id="52" name="Graphique 51" descr="Empreintes de chaussure">
            <a:extLst>
              <a:ext uri="{FF2B5EF4-FFF2-40B4-BE49-F238E27FC236}">
                <a16:creationId xmlns:a16="http://schemas.microsoft.com/office/drawing/2014/main" id="{BA10601D-1B67-4A36-B2C0-5D637B7D90F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31673">
            <a:off x="5895410" y="4960061"/>
            <a:ext cx="345937" cy="34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73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381</TotalTime>
  <Words>512</Words>
  <Application>Microsoft Office PowerPoint</Application>
  <PresentationFormat>Grand écran</PresentationFormat>
  <Paragraphs>73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Alsh Sornin</dc:creator>
  <cp:lastModifiedBy>Alsh Sornin</cp:lastModifiedBy>
  <cp:revision>33</cp:revision>
  <cp:lastPrinted>2024-06-19T07:30:01Z</cp:lastPrinted>
  <dcterms:created xsi:type="dcterms:W3CDTF">2024-06-03T13:51:44Z</dcterms:created>
  <dcterms:modified xsi:type="dcterms:W3CDTF">2024-06-19T07:45:28Z</dcterms:modified>
</cp:coreProperties>
</file>